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9966"/>
    <a:srgbClr val="CC3300"/>
    <a:srgbClr val="FF6600"/>
    <a:srgbClr val="FF9933"/>
    <a:srgbClr val="FFFF99"/>
    <a:srgbClr val="FFFFCC"/>
    <a:srgbClr val="FFFF66"/>
    <a:srgbClr val="00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27F97BB-C833-4FB7-BDE5-3F7075034690}" styleName="Stile con tema 2 - Color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Stile scuro 1 - Color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0"/>
    <p:restoredTop sz="94856"/>
  </p:normalViewPr>
  <p:slideViewPr>
    <p:cSldViewPr>
      <p:cViewPr varScale="1">
        <p:scale>
          <a:sx n="120" d="100"/>
          <a:sy n="120" d="100"/>
        </p:scale>
        <p:origin x="18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9E0D0-384C-44AC-924E-805EFCB108D9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C0AA7-5203-4D09-8AFB-9E7E7977E8E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02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0AA7-5203-4D09-8AFB-9E7E7977E8E7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82F75-8A5B-4F58-9538-79CAF06BF16E}" type="datetimeFigureOut">
              <a:rPr lang="it-IT" smtClean="0"/>
              <a:pPr/>
              <a:t>15/12/25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48BC0-DF3D-4468-9F0D-46B3ABB17B7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farmaciecomunalipisa.it/wp-content/uploads/2025/04/Cavallini-Iacopo-CV.pdf" TargetMode="Externa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rmaciecomunalipisa.it/wp-content/uploads/2025/04/DIgnazi-Daniele-CV.pdf" TargetMode="External"/><Relationship Id="rId5" Type="http://schemas.openxmlformats.org/officeDocument/2006/relationships/hyperlink" Target="https://www.farmaciecomunalipisa.it/wp-content/uploads/2025/04/Rosi-Lorenzo-CV.pdf" TargetMode="External"/><Relationship Id="rId4" Type="http://schemas.openxmlformats.org/officeDocument/2006/relationships/hyperlink" Target="https://www.farmaciecomunalipisa.it/wp-content/uploads/2025/04/Rivola-Edoardo-CV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388493"/>
              </p:ext>
            </p:extLst>
          </p:nvPr>
        </p:nvGraphicFramePr>
        <p:xfrm>
          <a:off x="683568" y="1412776"/>
          <a:ext cx="7920881" cy="411330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2449">
                  <a:extLst>
                    <a:ext uri="{9D8B030D-6E8A-4147-A177-3AD203B41FA5}">
                      <a16:colId xmlns:a16="http://schemas.microsoft.com/office/drawing/2014/main" val="216411587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CC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/>
                        <a:t>FARMACIE COMUNALI PISA SPA</a:t>
                      </a:r>
                    </a:p>
                    <a:p>
                      <a:pPr algn="ctr"/>
                      <a:r>
                        <a:rPr lang="it-IT" dirty="0"/>
                        <a:t>Organismo Indipendente di Valutazione</a:t>
                      </a:r>
                    </a:p>
                    <a:p>
                      <a:pPr algn="ctr"/>
                      <a:endParaRPr lang="it-IT" dirty="0"/>
                    </a:p>
                  </a:txBody>
                  <a:tcPr anchor="ctr"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8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latin typeface="+mn-lt"/>
                        </a:rPr>
                        <a:t>Nominativo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latin typeface="+mn-lt"/>
                        </a:rPr>
                        <a:t>Curriculum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latin typeface="+mn-lt"/>
                        </a:rPr>
                        <a:t>Compensi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78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latin typeface="+mn-lt"/>
                        </a:rPr>
                        <a:t>Iacopo Cavallini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Curriculum</a:t>
                      </a: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>
                          <a:latin typeface="+mn-lt"/>
                        </a:rPr>
                        <a:t>€ 2.000 annui netti</a:t>
                      </a:r>
                    </a:p>
                    <a:p>
                      <a:pPr algn="ctr" fontAlgn="b"/>
                      <a:endParaRPr lang="it-IT" sz="14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78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latin typeface="+mn-lt"/>
                        </a:rPr>
                        <a:t>Edoardo Rivola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Curriculum</a:t>
                      </a: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>
                          <a:latin typeface="+mn-lt"/>
                        </a:rPr>
                        <a:t>€ 3.000 annui lordi</a:t>
                      </a:r>
                    </a:p>
                    <a:p>
                      <a:pPr algn="ctr" fontAlgn="b"/>
                      <a:endParaRPr lang="it-IT" sz="14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78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latin typeface="+mn-lt"/>
                        </a:rPr>
                        <a:t>Lorenzo Rosi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Curriculum</a:t>
                      </a: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latin typeface="+mn-lt"/>
                        </a:rPr>
                        <a:t>€ 3.000 annui lordi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78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latin typeface="+mn-lt"/>
                        </a:rPr>
                        <a:t>Daniele D’Ignazi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Curriculum</a:t>
                      </a:r>
                      <a:r>
                        <a:rPr lang="it-IT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>
                          <a:latin typeface="+mn-lt"/>
                        </a:rPr>
                        <a:t>€ 2.375 annui lordi</a:t>
                      </a:r>
                    </a:p>
                    <a:p>
                      <a:pPr algn="ctr" fontAlgn="b"/>
                      <a:endParaRPr lang="it-IT" sz="14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9710242"/>
                  </a:ext>
                </a:extLst>
              </a:tr>
            </a:tbl>
          </a:graphicData>
        </a:graphic>
      </p:graphicFrame>
      <p:pic>
        <p:nvPicPr>
          <p:cNvPr id="4" name="Immagine 3" descr="logo_FCP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99592" y="1556792"/>
            <a:ext cx="1331640" cy="583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048672" cy="1143000"/>
          </a:xfrm>
        </p:spPr>
        <p:txBody>
          <a:bodyPr>
            <a:normAutofit/>
          </a:bodyPr>
          <a:lstStyle/>
          <a:p>
            <a:endParaRPr lang="it-IT" sz="24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6" name="Immagine 5" descr="logo_FCP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9552" y="404664"/>
            <a:ext cx="1872208" cy="8203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40</Words>
  <Application>Microsoft Macintosh PowerPoint</Application>
  <PresentationFormat>Presentazione su schermo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Farma Uffici</cp:lastModifiedBy>
  <cp:revision>170</cp:revision>
  <dcterms:created xsi:type="dcterms:W3CDTF">2017-06-27T14:14:46Z</dcterms:created>
  <dcterms:modified xsi:type="dcterms:W3CDTF">2025-12-15T13:26:36Z</dcterms:modified>
</cp:coreProperties>
</file>